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Primos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Exatamente dois divisores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primos e números compostos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1 é primo?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 primo tem exatamente dois divisores distintos: 1 e ele mesmo.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testar a divisibilidade pelos primos menores que a raiz quadrada do número.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 é o único número primo par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nenhum primo até a raiz quadrada dividir o número, ele é primo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1 tem só UM divisor, não dois — por isso não é primo, nem composto: é um caso especial.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 é primo? Teste 2, 3, 5, 7 (raiz de 91 ≈ 9,5).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divisível por 2, 3 ou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7×13 = 91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 é composto, não primo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até a raiz quadrada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1 é primo?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testar primalidade, pare de testar assim que passar da raiz quadrada do número.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Por definição, um número primo tem exatamente dois divisores distintos (1 e ele mesmo); o número 1 tem só um divisor (ele mesmo, que coincide com o 1), não se encaixando na definição — é um caso especial, nem primo nem composto.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 composto é aquele que tem mais de dois divisores.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 não é primo. 2 é o único primo par.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Decomposição em fatores primos.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