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Circunferência e Círculo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Linha vs. região — não são sinônimos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Circunferência e círculo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"Circunferência" e "círculo" são a mesma coisa?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Circunferência é a LINHA do contorno; círculo é a REGIÃO inteira (contorno mais interior).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"Comprimento" se aplica à linha; "área" se aplica à região.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Circunferência: só o contorno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Círculo: contorno + interior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circunferência e círculo como sinônimos.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moeda.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borda é a circunferência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moeda inteira (metal e tudo) é o círculo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Linha vs. região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a circunferência?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"Área da circunferência" não faz sentido — área é do círculo; comprimento é da circunferência.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conjunto de pontos equidistantes de um centro — a linha do contorno.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da circunferência, arcos e ângulos se relacionam de formas específicas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Circunferência é a linha; círculo é a região inteira.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