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Arcos, Cordas e Ângulos na Circunferência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Inscrito é a METADE do central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Arcos, cordas e ângulos na circunferência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ângulo inscrito que "enxerga" um arco de 80° também mede 80°?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central = medida do arco; ângulo inscrito = METADE da medida do arco.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vértice do central fica no centro; o do inscrito fica na própria circunferência.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Central: vértice no centro, igual ao arco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Inscrito: vértice na circunferência, metade do arco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mesma relação (ângulo=arco) tanto para o central quanto para o inscrito.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de 80°.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Ângulo central = 80°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Ângulo inscrito = 40° (metade)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Metade, não igual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arco mede 100°. Qual a medida do ângulo central correspondente?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igualar um ângulo inscrito ao arco, confira: o vértice está no centro ou na circunferência?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100° (o ângulo central é igual ao arco que subtende).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circunferência também tem um comprimento total, calculável com uma fórmula própria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inscrito é sempre a metade do arco; central é igual ao arco.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