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352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Comprimento da Circunferência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C=2πr usa o RAIO, não o diâmetro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Comprimento da circunferência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diâmetro 10, o comprimento é C=2π×10=20π?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C=2πr (raio) ou C=πd (diâmetro) — usar o valor errado na fórmula errada dobra o resultado.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Diâmetro é o dobro do raio — confundir os dois duplica o resultado por engano.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Identifique se tem o raio ou o diâmetro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Use C=2πr (raio) ou C=πd (diâmetro)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o diâmetro diretamente na fórmula 2πr, que pede o raio.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Diâmetro 10 (raio 5).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C=2π×5=10π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20π (que usou o diâmetro como raio)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Raio ou diâmetro, não misture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comprimento de uma circunferência de raio 5.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aplicar C=2πr, confira: o valor que tenho é o raio ou o diâmetro?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C=2π×5=10π≈31,4.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Dentro do círculo (não só na borda), existe uma fórmula própria para a área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Confira sempre se está usando o raio ou o diâmetro na fórmula certa.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