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353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do Círculo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A=πr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eleva o RAIO ao quadrado, não o diâmetro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do círculo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diâmetro 10, a área é A=π×10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=100π?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A=πr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elevar o diâmetro ao quadrado em vez do raio infla o resultado 4 vezes.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diâmetro=2×raio, usar o diâmetro no lugar do raio multiplica o resultado por 4.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o raio (metade do diâmetro, se necessário)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Eleve o raio ao quadrado e multiplique por π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Elevar o diâmetro ao quadrado em vez do raio.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Diâmetro 10 (raio 5).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A=π×5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=25π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100π (que usou o diâmetro)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 ao quadrado, não o diâmetro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área de um círculo de raio 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elevar ao quadrado, confirme: esse valor é o raio, ou preciso dividir o diâmetro por 2 primeiro?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A=π×5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=25π≈78,5.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sempre queremos o círculo inteiro — às vezes só uma fatia dele: setor e segmento circular,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A=πr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sempre com o raio, nunca o diâmetro, elevado ao quadrado.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