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Setor e Segmento Circular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Setor passa pelo centro; segmento, não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Setor e segmento circular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Setor circular e segmento circular são a mesma figura?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Setor: dois raios e um arco (como fatia de pizza). Segmento: uma corda e um arco (sem passar pelo centro).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3079" y="2368296"/>
            <a:ext cx="672279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setor sempre inclui o centro do círculo como vértice; o segmento não.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Setor: área=(ângulo/360°)×πr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Segmento: área do setor menos a área do triângulo formado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as duas figuras por serem visualmente parecidas.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Setor de raio 5, ângulo 60°.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(60/360)×π×5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≈13,09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ou não, essa é a diferença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delimita um setor circular?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diferenciar setor de segmento, pergunte: essa figura inclui o centro do círculo como vértice?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raios e o arco entre eles (passa pelo centro do círculo).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Geometria Plana completa, o módulo termina aqui — as próximas aulas do currículo seguem para outro tema.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Setor passa pelo centro (dois raios); segmento não (uma corda).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