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Pontos, Retas e Planos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pontos só determinam um plano se não estiverem alinhados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Pontos, retas e planos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pontos quaisquer sempre determinam um único plano?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pontos NÃO colineares determinam um único plano — colineares, existem infinitos planos.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Ponto, reta e plano são os três conceitos primitivos da geometria espacial.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Ponto: letra maiúscula (A); Reta: letra minúscula (r)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Plano: letra grega (α); exige 3 pontos NÃO colineares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trio de pontos determina um plano único, mesmo alinhados na mesma 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A=(0,0,0), B=(1,0,0), D=(2,0,0) determinam um plano único?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os três estão na mesma reta (colineares)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Colineares: infinitos planos passam por eles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colineares, plano único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três pontos colineares não determinam um único plano?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supor um plano único, verifique se os três pontos não estão alinhados numa mesma reta.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existem infinitos planos contendo uma mesma reta — a condição de unicidade exige pontos não colineares.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plano e reta definidos, a próxima aula classifica como duas retas se posicionam no espaço.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pontos só determinam um plano único quando não estão alinhados na mesma 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2026-09-18T07:30:40Z</dcterms:created>
  <dcterms:modified xsi:type="dcterms:W3CDTF">2026-09-18T07:30:40Z</dcterms:modified>
</cp:coreProperties>
</file>