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Retas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"Não se cruzar" não é sinônimo de "ser paralela"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retas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que nunca se cruzam são sempre paralelas?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espaço existe um terceiro caso: retas reversas, que não se cruzam e também não são paralelas.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6364" y="2368296"/>
            <a:ext cx="375622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decisivo entre paralelas e reversas é existir ou não um plano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Concorrentes: um ponto comum, coplanares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Paralelas: coplanares; Reversas: NÃO coplanares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retas reversas (não coplanares) com retas paralelas (coplanares) só porque nenhuma se cruza.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cubo, a aresta da base e a aresta vertical do vértice oposto se cruzam?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e também não são paralelas — são reversas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um plano que contenha as duas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terceiro caso: reversas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retas paralelas de retas reversas, já que nenhuma das duas se cruza?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dizer "paralelas", confira se as duas retas cabem num mesmo plano — senão são reversas.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são coplanares (existe um plano comum); retas reversas não são coplanares (não existe um plano comum contendo as duas).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Agora que reta com reta está classificada, a próxima aula olha para reta com plano.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Retas que não se cruzam podem ser paralelas (coplanares) ou reversas (não coplanares).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