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MATEMÁTICA · AULA 357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Posições Relativas entre Reta e Plano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Contida (infinitos pontos) é diferente de paralela (zero pontos)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Posições relativas entre reta e plano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uma reta não fura um plano em nenhum ponto, ela está contida nele?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 contida (infinitos pontos em comum) e reta paralela (zero pontos) são posições opostas.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reta e um plano podem estar em três posições bem definidas.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Contida: todos os pontos da reta no plano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Secante: 1 ponto; Paralela: 0 pontos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reta contida no plano com reta paralela ao plano — as duas "não furam" o plano, por razões opostas.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cubo, a aresta AB está contida ou é paralela ao plano da base ABCD?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Contida — todos os pontos de AB pertencem à base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Já a aresta vertical AE é secante à base (fura em 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Contida vs. paralela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pontos em comum tem uma reta secante a um plano?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"Não furar o plano" cobre dois casos opostos: contida (dentro) ou paralela (fora) — verifique qual.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Exatamente um ponto.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reta e plano classificados, a próxima aula faz o mesmo entre dois planos.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Reta contida (infinitos pontos comuns) é diferente de reta paralela (zero pontos comuns) a um plano.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2026-09-18T07:30:41Z</dcterms:created>
  <dcterms:modified xsi:type="dcterms:W3CDTF">2026-09-18T07:30:41Z</dcterms:modified>
</cp:coreProperties>
</file>