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Planos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desenho é limitado, mas o plano é infinito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planos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planos que não se tocam no desenho são necessariamente paralelos?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Planos secantes sempre se cruzam numa RETA — mesmo que o desenho limitado não mostre isso.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planos podem estar em três posições, decididas pelas direções dos planos, não pelo desenho.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Paralelos: nenhum ponto comum (mesmo infinitos)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Secantes: intersecção é uma reta; Coincidentes: mesmo plano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o paralelismo pela aparência de um desenho finito, esquecendo que planos se prolongam ao infinito.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cubo, os planos da base e da face lateral ABFE se cruzam?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 — são secantes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intersecção é a reta AB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Planos são infinitos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dois planos são secantes, o que é a intersecção deles?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julgue paralelismo entre planos só pelo desenho — planos são infinitos e sempre se prolongam.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uma 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posições relativas mapeadas, a próxima aula foca no caso especial do paralelismo.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Planos secantes sempre se cruzam numa reta — mesmo que o desenho limitado não mostre o cruzamento.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