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23 · MATEMÁTICA · AULA 359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Paralelismo no Espaço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Ser paralela a uma reta do plano não basta — falta uma condição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Paralelismo no espaço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 uma reta é paralela a uma reta de um plano, ela é sempre paralela ao plano inteiro?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Geometria Espacial · Aula 359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teorema exige também que a reta NÃO esteja contida no plano — senão ela é parte dele.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Geometria Espacial · Aula 359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teorema do paralelismo entre reta e plano tem duas condições, não uma só.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r paralela a s, s contida em α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E r NÃO contida em α ⇒ r paralela a α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Geometria Espacial · Aula 359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Esquecer a condição extra do teorema: a reta paralela a uma reta do plano precisa também não estar contida nele.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Geometria Espacial · Aula 359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Num cubo, por que EF é paralela ao plano da base, mas CD (também paralela a AB) não é?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EF é paralela a AB e não está na base — vale o teorema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CD é paralela a AB mas está NA base — é parte dela, não paralela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Geometria Espacial · Aula 359</a:t>
            </a:r>
            <a:endParaRPr lang="en-US" sz="1200" dirty="0"/>
          </a:p>
        </p:txBody>
      </p:sp>
      <p:sp>
        <p:nvSpPr>
          <p:cNvPr id="8" name="Text 6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condição que falta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Geometria Espacial · Aula 359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Enuncie o teorema do paralelismo entre reta e plano.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Antes de aplicar o teorema do paralelismo, confirme que a reta não está dentro do próprio plano.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Geometria Espacial · Aula 359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 uma reta r é paralela a uma reta s contida num plano α, e r não está contida em α, então r é paralela a α.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Depois do paralelismo, a próxima aula trata do caso oposto: o perpendicularismo.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Reta paralela a uma reta do plano só é paralela ao plano inteiro se também não estiver contida nele.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Módulo concluído.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Geometria Espacial · Aula 359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2026-09-18T07:30:41Z</dcterms:created>
  <dcterms:modified xsi:type="dcterms:W3CDTF">2026-09-18T07:30:41Z</dcterms:modified>
</cp:coreProperties>
</file>