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35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Fatores Primos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Decompondo um número composto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Decomposição em fatores primos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número composto pode ser "desmontado" numa multiplicação só de primos?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decomposição em fatores primos de um número é única, não importa por onde se comece.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5721" y="2368296"/>
            <a:ext cx="4837511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Divide-se sucessivamente pelos menores primos possíveis, até restar 1.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60÷2=30, 30÷2=15, 15÷3=5, 5÷5=1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60 = 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×3×5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existem várias decomposições diferentes e corretas para o mesmo número — o resultado é sempre o mesmo.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Decomponha 60 em fatores primos.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 = 2×2×3×5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 potência: 2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×3×5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Verificação: 4×3×5=60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 sucessiva por primos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Decomponha o número 60 em fatores primos, usando notação de potência.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teste os primos em ordem crescente (2, 3, 5, 7...) para não esquecer nenhum.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60=2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×3×5.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importa por qual primo se comece a dividir, o resultado final é sempre o mesmo.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decomposição em fatores primos de um número é única.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Mínimo Múltiplo Comum (MMC).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