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Perpendicularismo no Espaço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reta perpendicular a um plano não basta — são precisas duas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Perpendicularismo no espaço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reta é perpendicular a uma reta de um plano, ela já é perpendicular ao plano inteiro?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preciso ser perpendicular a DUAS retas concorrentes do plano, não a uma só.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das duas retas concorrentes resolve a perpendicularidade entre reta e plano.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Perpendicular a 2 retas concorrentes do plano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⇒ perpendicular a TODA reta do plano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perpendicularidade a uma única reta do plano já garante perpendicularidade ao plano inteiro.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cubo, por que a aresta AE é perpendicular ao plano da base inteiro?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AE é perpendicular a AB e a AD (concorrentes em A, na base)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Duas retas concorrentes bastam para todo o plano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retas concorrentes bastam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 teorema das duas retas concorrentes para perpendicularismo entre reta e plano.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reta perpendicular a apenas uma reta do plano ainda não prova nada — procure a segunda.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reta é perpendicular a duas retas concorrentes de um plano, então ela é perpendicular ao plano inteiro.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retas, planos e suas relações mapeados, a próxima aula entra nos sólidos: os poliedros.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Perpendicularidade a duas retas concorrentes do plano garante perpendicularidade ao plano inteiro.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