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Poliedros Convexos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faces poligonais não garante convexidade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Poliedros convexos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sólido com todas as faces poligonais é sempre convexo?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Convexo: nenhum segmento entre dois pontos do sólido sai dele — é uma propriedade extra, não automática.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poliedro tem faces (polígonos), arestas (onde faces se encontram) e vértices (onde arestas se encontram).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Cubo: 6 faces, 12 arestas, 8 vértices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Convexo: nenhum segmento interno sai do sólido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"faces poligonais" já garante convexidade, ignorando reentrâncias possíveis.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sólido em forma de estrela 3D, com faces poligonais, é convexo?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é possível traçar um segmento que sai do sólido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Faces poligonais não bastam; falta a propriedade de convexidade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Convexidade é propriedade extra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uma aresta de um poliedro?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dizer "convexo", imagine um segmento entre dois pontos quaisquer do sólido — ele sai dele?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segmento onde duas faces se encontram.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poliedro convexo obedece a uma relação fixa entre seus elementos — a próxima aula revela qual.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 faces poligonais não garante que um poliedro seja convexo — é preciso checar reentrâncias.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