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de Euler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- A + F = 2, não V + A + F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de Euler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relação fixa entre vértices, arestas e faces de qualquer poliedro convexo?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todo poliedro convexo, V - A + F = 2 — subtração das arestas, não soma dos três.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8652" y="2368296"/>
            <a:ext cx="907164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de Euler vale para qualquer poliedro convexo, e serve para achar um elemento desconhecido.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Cubo: 8-12+6=2; Tetraedro: 4-6+4=2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V-A+F=2 sempre, num poliedro convexo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somar V+A+F em vez de usar a subtração correta V-A+F=2.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poliedro convexo tem V=10 e F=7. Quantas arestas tem?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10-A+7=2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A=15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Subtração, não soma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Relação de Euler.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é V MENOS A MAIS F — a subtração das arestas é o detalhe que mais se esquece.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- A + F = 2, para poliedros convexos.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poliedros mapeados, as próximas aulas detalham cada família de sólidos, começando pelos prismas.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- A + F = 2 vale em todo poliedro convexo e permite achar um elemento a partir dos outros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