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23 · MATEMÁTICA · AULA 363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Prismas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altura é sempre perpendicular — a aresta lateral, nem sempre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Prismas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 prisma inclinado (oblíquo), a altura é o comprimento da aresta lateral?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Altura e aresta lateral só coincidem no prisma RETO — no oblíquo, a aresta lateral é sempre maior.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680" y="2368296"/>
            <a:ext cx="6707592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prisma tem duas bases paralelas e congruentes, unidas por faces laterais (paralelogramos).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Reto: arestas laterais perpendiculares às bases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Oblíquo: arestas laterais inclinadas (&gt; altura)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a altura (sempre perpendicular) com o comprimento da aresta lateral inclinada num prisma oblíquo.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prisma oblíquo tem aresta lateral 6. A altura também é 6?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— a altura perpendicular é sempre menor que 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 no prisma reto aresta lateral = altura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Altura é sempre perpendicular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um prisma reto?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prisma parecer "tombado", a aresta lateral e a altura provavelmente são diferentes — meça com cuidado.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arestas laterais são perpendiculares às bases.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os elementos do prisma definidos, a próxima aula calcula suas áreas.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altura do prisma é sempre a distância perpendicular entre as bases — só coincide com a aresta lateral no prisma reto.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Espacial · Aula 363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2026-09-18T07:30:41Z</dcterms:created>
  <dcterms:modified xsi:type="dcterms:W3CDTF">2026-09-18T07:30:41Z</dcterms:modified>
</cp:coreProperties>
</file>