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23 · MATEMÁTICA · AULA 364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Área Lateral e Área Total de Prismas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área lateral usa o perímetro da base, não a área dela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Área lateral e área total de prismas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calcular a área lateral de um prisma, uso a área da base ou o perímetro dela?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364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Alateral = perímetro da base × altura — não a área da base.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364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área lateral soma as faces retangulares laterais; a área total soma também as duas bases.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Alateral = perímetro da base × altura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Atotal = Alateral + 2×Abase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364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Usar a área da base em vez do perímetro na fórmula da área lateral.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364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Cubo de aresta 2: qual a área lateral e a total?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Perímetro=8, altura=2 ⇒ Alateral=16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Abase=4 ⇒ Atotal=16+2×4=24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364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Perímetro, não área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364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Escreva a fórmula da área lateral de um prisma reto.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"Lateral" pensa em contorno (perímetro); só a área TOTAL soma as bases inteiras.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364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Alateral = perímetro da base × altura.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as áreas do prisma resolvidas, a próxima aula calcula seu volume.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área lateral do prisma usa o PERÍMETRO da base multiplicado pela altura, nunca a área da base.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364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2026-09-18T07:30:41Z</dcterms:created>
  <dcterms:modified xsi:type="dcterms:W3CDTF">2026-09-18T07:30:41Z</dcterms:modified>
</cp:coreProperties>
</file>