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de Prismas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ou oblíquo, o volume é o mesmo (Cavalieri)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de prismas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V = área da base × altura vale só para prismas retos, ou também oblíquos?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Pelo Princípio de Cavalieri, prismas de mesma base e mesma altura perpendicular têm o mesmo volume, retos ou oblíquos.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do prisma sempre usa a altura perpendicular entre as bases, não a aresta lateral.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área da base × altura (perpendicular)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Vale igual para prisma reto e oblíquo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prisma oblíquo ("inclinado") tem volume menor que o reto de mesma base e altura.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Prisma de base triangular com área 6 e altura 5: qual o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6×5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30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Cavalieri: mesmo volume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volume de um prisma.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"Inclinado" muda a forma, mas não o volume — o que importa é a base e a altura perpendicular.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área da base × altura.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prisma completo, a próxima aula passa para outro sólido comum: o cilindro.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área da base × altura perpendicular vale igualmente para prismas retos e oblíquos.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