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Cilindros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Geratriz e altura só coincidem no cilindro reto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Cilindros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cilindro oblíquo, a geratriz (lado lateral) é igual à altura?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cilindro oblíquo, a geratriz (inclinada) é sempre maior que a altura (perpendicular) — mesma lógica do prisma.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680" y="2368296"/>
            <a:ext cx="670759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cilindro tem duas bases circulares congruentes, unidas por uma superfície lateral curva.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Reto: geratriz perpendicular às bases (geratriz=altura)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Oblíquo: geratriz inclinada (geratriz &gt; altura)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geratriz com altura, igual ao erro comum entre aresta lateral e altura no prisma.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Cilindro reto com raio 3 e geratriz 5: qual a altura?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cilindro reto, geratriz = altura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Altura = 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padrão do prisma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geratriz de um cilindro?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cilindro oblíquo como um copo inclinado: a lateral (geratriz) sempre "estica" mais que a altura.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segmento lateral que, ao girar em torno do eixo, gera a superfície lateral do cilindro.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elementos do cilindro definidos, a próxima aula calcula suas áreas e volume.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Geratriz e altura só coincidem no cilindro reto — no oblíquo, a geratriz é sempre maior.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