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367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e Volume do Cilindro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desenrola (perímetro); volume empilha (área da base)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e volume do cilindro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área lateral do cilindro é 2πrh, e não πr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Alateral=2πrh (retângulo desenrolado com base=2πr); V=πr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(círculos empilhados com área πr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lateral e volume vêm de construções geométricas diferentes, mesmo com fórmulas parecidas.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Alateral=2πrh; Atotal=2πr(r+h)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V=πr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a fórmula da área lateral (usa perímetro 2πr) pela do volume (usa área πr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por parecerem próximas.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Cilindro reto com raio 3 e altura 5: área lateral, total e volume?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Alateral=2π×3×5=30π; Atotal=2π×3×(3+5)=48π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V=π×3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×5=45π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Desenrolar vs. empilhar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área lateral de um cilindro reto de raio 3 e altura 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Imagine desenrolar o cilindro: a área lateral vira um retângulo com base igual ao perímetro da circunferência.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Alateral=2π×3×5=30π.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cilindro completo, a próxima aula passa para o sólido "pontudo" de base poligonal: a pirâmide.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área lateral do cilindro usa o perímetro da base (2πr); o volume usa a área da base (πr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