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23 · MATEMÁTICA · AULA 368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Pirâmides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Altura (ao centro) é diferente de apótema lateral (à aresta)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Pirâmides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altura de uma pirâmide é a mesma coisa que a altura de uma face triangular lateral?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Altura liga o centro da base ao ápice; apótema lateral liga o meio de uma aresta da base ao ápice — segmentos diferentes.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0891" y="2368296"/>
            <a:ext cx="3747169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pirâmide regular, altura, apótema da base e apótema lateral formam um triângulo retângulo.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h: centro da base → ápice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 (apótema lateral)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(apótema da base)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a altura da pirâmide (perpendicular à base) com o apótema lateral (altura de uma face triangular).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Pirâmide regular com apótema da base 3 e altura 4: qual o apótema lateral?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=4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+3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=25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m=5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segmentos, não um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a altura de uma pirâmide?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 segmento termina no CENTRO da base, é a altura; se termina no MEIO de uma aresta, é o apótema lateral.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segmento perpendicular à base, ligando o centro da base ao ápice.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os elementos da pirâmide definidos, a próxima aula calcula suas áreas e volume.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Altura da pirâmide (ao centro da base) e apótema lateral (ao meio de uma aresta) são segmentos diferentes.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2026-09-18T07:30:41Z</dcterms:created>
  <dcterms:modified xsi:type="dcterms:W3CDTF">2026-09-18T07:30:41Z</dcterms:modified>
</cp:coreProperties>
</file>