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369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e Volume da Pirâmide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volume é sempre 1/3 do prisma de mesma base e altura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e volume da pirâmide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prisma e uma pirâmide de mesma base e mesma altura têm o mesmo volume?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(1/3) × área da base × altura — a pirâmide tem sempre exatamente 1/3 do volume do prisma correspondente.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fator 1/3 no volume da pirâmide é uma razão fixa, válida para qualquer base.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 = (1/3) × Abase × altura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Alateral = (perímetro × apótema lateral) / 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"mesma base e mesma altura" implica mesmo volume, como no caso do prisma reto/oblíquo (Cavalieri).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Pirâmide de base quadrada (lado 4, área 16) e altura 3: qual o volume?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V=(1/3)×16×3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V=16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1/3, nunca igual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volume de uma pirâmide.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vez que ver o volume de uma pirâmide, lembre: é 1/3 do prisma correspondente, nunca o mesmo valor.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= (1/3) × área da base × altura.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da pirâmide, a próxima aula estuda seu "análogo circular": o cone.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volume da pirâmide é sempre 1/3 do volume do prisma de mesma base e altura, nunca igual.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