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36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Múltiplo Comum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menor múltiplo em comum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Múltiplo Comum (MMC)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menor múltiplo comum entre 4 e 6 é simplesmente 4×6=24?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MMC usa todos os fatores primos que aparecem, cada um com seu MAIOR expoente.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Decompor os dois números em fatores primos revela o MMC rapidamente.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4=2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6=2×3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MMC(4,6)=2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×3=12, não 24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MMC de dois números quase nunca é o produto direto dos dois — fatores em comum não contam em dobro.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ônibus retornam a cada 15 e 20 minutos.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15=3×5, 20=2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MMC=2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×3×5=60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Saem juntos de novo em 60min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expoente de cada fator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MMC(4,6) por decomposição simultânea, mostrando por que NÃO é simplesmente 4×6=24.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eventos que se repetem em ciclos diferentes, o MMC diz quando eles coincidem de novo.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4=2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6=2×3. O MMC usa cada fator primo com seu maior expoente: 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×3=12. Não é 24 porque o fator 2 é comum aos dois números e não deve ser contado em dobro.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MMC é o menor número que é múltiplo de todos os números dados ao mesmo tempo.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Fatores comuns não são contados em dobro no MMC.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Máximo Divisor Comum (MDC).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