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corte do cone reto sempre revela um triângulo retângulo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uma relação entre raio, altura e geratriz do cone, parecida com a de um triângulo retângulo?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r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h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 corte transversal do cone reto é sempre um triângulo retângulo (catetos h e r, hipotenusa g).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0891" y="2368296"/>
            <a:ext cx="3747169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cone reto nasce da rotação de um triângulo retângulo em torno de um cateto.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Cateto → altura h; outro cateto → raio 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Hipotenusa → geratriz g, com 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perceber que o cone reto é gerado pela rotação de um triângulo retângulo, o que explica a relação de Pitágoras.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 reto com r=3 e h=4: qual a geratriz?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=3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+4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g=5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Pitágoras de novo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relação entre raio, altura e geratriz de um cone reto.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Imagine "cortar" o cone ao meio: o triângulo que aparece é sempre retângulo, com hipotenusa g.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r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elementos do cone definidos, a próxima aula calcula suas áreas e volume.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cone reto, 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 mesmo Teorema de Pitágoras já visto na geometria plana.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