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MATEMÁTICA · AULA 371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e Volume do Cone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cone está para o cilindro assim como a pirâmide está para o prisma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e volume do cone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volume do cone tem o mesmo fator 1/3 que o volume da pirâmide?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V=(1/3)πr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 — o cone é o análogo circular da pirâmide; não é coincidência, é a mesma construção geométrica.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Assim como a pirâmide tem 1/3 do volume do prisma, o cone tem 1/3 do volume do cilindro correspondente.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Alateral=πrg; Atotal=πr(r+g)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V=(1/3)πr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fator 1/3 do cone é coincidência numérica, sem relação com o mesmo fator na pirâmide.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 reto com r=3, h=4, g=5: área lateral e volume?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Alateral=π×3×5=15π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V=(1/3)×π×9×4=12π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Cone está para cilindro...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área lateral de um cone reto com r=3 e g=5.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ver o fator 1/3 no volume, pense: "pontudo" (cone/pirâmide) sobre "reto" (cilindro/prisma) correspondente.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Alateral=π×3×5=15π.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Deixando os sólidos "pontudos" de lado, a próxima aula chega num sólido sem vértices nem arestas: a esfera.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cone é o análogo circular da pirâmide — a mesma razão 1/3 vale para os dois, não é coincidência.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371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2026-09-18T07:30:41Z</dcterms:created>
  <dcterms:modified xsi:type="dcterms:W3CDTF">2026-09-18T07:30:41Z</dcterms:modified>
</cp:coreProperties>
</file>