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 é sólido (3D); círculo é figura plana (2D) — não é a mesma coisa maior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 e círculo são a mesma figura, só que uma é "maior"?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 é um sólido do espaço (3D); círculo é uma região do plano (2D) — dimensões diferentes, não uma versão "maior" da outra.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11" y="2752344"/>
            <a:ext cx="3377730" cy="351129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Superfície esférica é só a "casca"; esfera é o sólido completo, incluindo o interior.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Superfície esférica: pontos a distância = r do centro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Esfera: pontos a distância ≤ r (inclui o interior)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esfera como um "círculo tridimensionalizado", sem perceber que são conceitos de dimensões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grande círculo de uma esfera de raio 5 tem que raio e área?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Raio 5 (mesmo raio da esfera)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= π×5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25π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não é "2D grande"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superfície esférica e esfera?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par quadrado/cubo: esfera está para círculo assim como cubo está para quadrado.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Superfície esférica é só a "casca" (pontos a distância exatamente r do centro); esfera é o sólido completo, incluindo o interior (pontos a distância ≤r).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esfera definida, a próxima aula calcula a área da sua superfície.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Esfera (sólido, 3D) e círculo (figura plana, 2D) são conceitos de dimensões diferentes.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