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373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da Esfera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da esfera é exatamente 4 vezes a do grande círculo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da esfera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da superfície de uma esfera é quantas vezes a área do seu grande círculo?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A=4πr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exatamente 4 vezes a área do grande círculo (πr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um fator fixo para qualquer raio.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A=4πr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revela um fator exato que a estimativa visual não consegue prever.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= 4πr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 fixo: sempre 4× a área do grande círculo (πr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Chutar um fator "razoável" (2 ou 3) por intuição visual, em vez de usar a fórmula exata.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Esfera de raio 3: qual a área da superfície?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A=4π×3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A=36π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 exato é 4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área da superfície esférica.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estime o fator de olho — a fórmula A=4πr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garante que é sempre exatamente 4, nunca 2 ou 3.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4πr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área calculada, a próxima aula resolve o volume da esfera.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área da superfície esférica (4πr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é sempre exatamente 4 vezes a área do grande círculo (πr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