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da Esfera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usa r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volume usa r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potências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da esfera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para raio 3 a área e o volume da esfera derem o mesmo número, área e volume são a mesma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V=(4/3)πr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usa o raio ao CUBO; a coincidência numérica em r=3 não se repete para outros raios.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cresce com r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volume com r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taxas diferentes, então a razão entre elas muda com o raio.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= (4/3)πr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r=3: A=36π e V=36π (coincidência só desse raio)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Concluir que área e volume são equivalentes só porque, por coincidência, deram o mesmo número para r=3.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 de raio 6: qual a área e o volume?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A=4π×36=144π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V=(4/3)π×216=288π (números bem diferentes agora)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vs. r</a:t>
            </a:r>
            <a:pPr indent="0" marL="0"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 coincidência não dura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volume da esfera.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raios diferentes de 3, área e volume da esfera nunca dão o mesmo número — confira sempre com r=6.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(4/3)πr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prismas, cilindros, pirâmides, cones e esferas resolvidos, a última aula do módulo une tudo: sólidos inscritos em esferas.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volume da esfera (4/3 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r ao cubo) cresce numa taxa diferente da área (4πr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r ao quadrado).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