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Inscrição e Circunscrição de Sólidos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diagonal do cubo que vira o diâmetro da esfera — não a aresta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Inscrição e circunscrição de sólidos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cubo inscrito numa esfera, o que vira o diâmetro da esfera — a aresta ou a diagonal do cubo?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diagonal do cubo (d=a√3) é igual ao diâmetro da esfera circunscrita — ela é quem passa pelo centro.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9306" y="2368296"/>
            <a:ext cx="375034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diagonal liga dois vértices opostos passando pelo centro da esfera — a aresta liga vértices vizinhos.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Diagonal do cubo: d = a√3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Raio da esfera circunscrita: r = d/2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aresta do cubo é o diâmetro da esfera, em vez da diagonal (vértice a vértice oposto).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Cubo de aresta 2 inscrito numa esfera: qual o raio da esfera?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d=2√3 ≈ 3,46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r=d/2=√3 ≈ 1,73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Diagonal, não aresta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cubo de aresta a, qual a fórmula da diagonal do cubo (vértice a vértice oposto)?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uma esfera circunscrita a um cubo, pergunte: essa medida passa pelo centro? Só a diagonal passa.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a√3.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este fechamento, o módulo de Geometria Espacial está completo — os próximos módulos seguem o roteiro da ementa.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diagonal do cubo (não a aresta) é igual ao diâmetro da esfera circunscrita a ele.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