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Razões Trigonométricas no Triângulo Retângulo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Oposto e adjacente trocam de papel conforme o ângulo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Razões trigonométricas no triângulo retângulo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cateto oposto é sempre o mesmo lado, não importa qual ângulo eu escolher?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Hipotenusa é fixa; cateto oposto e adjacente dependem de qual ângulo agudo você escolhe.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0683" y="2368296"/>
            <a:ext cx="568758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Escolhido o ângulo, o cateto que não o toca é o oposto; o que toca é o adjacente.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Hipotenusa: sempre oposta ao ângulo 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Oposto/adjacente: trocam de papel entre os 2 ângulos agudos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"oposto" e "adjacente" como rótulos fixos dos catetos, esquecendo que dependem do ângulo escolhido.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3-4-5: para o ângulo oposto ao lado 3, quem é o adjacente?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lado 4 é o adjacente a esse ângulo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o outro ângulo agudo, os papéis se invertem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 do ângulo escolhido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hipotenusa de um triângulo retângulo?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nomear um cateto, pergunte: oposto ou adjacente a QUAL ângulo? A resposta muda tudo.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lado oposto ao ângulo reto, sempre o maior lado do triângulo.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lados nomeados, as próximas três aulas definem seno, cosseno e tangente a partir deles.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Cateto oposto e adjacente trocam de papel conforme o ângulo agudo escolhido — só a hipotenusa é fixa.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