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MATEMÁTICA · AULA 377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Seno no Triângulo Retângulo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seno não muda se o triângulo crescer (mesmos ângulos)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Seno no triângulo retângulo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eu desenhar um triângulo maior, mas com os mesmos ângulos, o seno muda?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sen(A) = cateto oposto a A / hipotenusa — depende só do ângulo, não do tamanho do triângulo.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Triângulos semelhantes têm lados proporcionais, então a razão oposto/hipotenusa não muda.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sen(A) = oposto / hipotenusa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Triângulo 3-4-5: sen=3/5=0,6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 triângulo maior (mesmos ângulos) tem um seno diferente do menor.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triângulo 6-8-10 (o dobro do 3-4-5) tem o mesmo seno para o ângulo correspondente?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 — 6/10=0,6, igual ao do triângulo menor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proporção entre os lados não muda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 só do ângulo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do seno de um ângulo agudo.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dois triângulos têm os mesmos ângulos, todo seno correspondente entre eles é idêntico.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sen(A) = cateto oposto a A / hipotenusa.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seno definido, a próxima aula completa o trio com o cosseno.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seno depende só do ângulo — em triângulos semelhantes, o valor não muda.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377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2026-09-18T07:43:39Z</dcterms:created>
  <dcterms:modified xsi:type="dcterms:W3CDTF">2026-09-18T07:43:39Z</dcterms:modified>
</cp:coreProperties>
</file>