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24 · MATEMÁTICA · AULA 378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Cosseno no Triângulo Retângulo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Cosseno usa o adjacente — não troque com o seno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Cosseno no triângulo retângulo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Cosseno e seno usam a mesma fórmula, só trocando qual cateto entra?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378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cos(A) = cateto adjacente a A / hipotenusa — a estrutura é parecida com o seno, mas o cateto é outro.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378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estrutura das duas fórmulas é parecida (cateto/hipotenusa), mas o cateto muda.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cos(A) = adjacente / hipotenusa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Triângulo 3-4-5: cos=4/5=0,8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378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Trocar cosseno por seno (ou vice-versa) por decorar errado qual razão usa qual cateto.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378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triângulo tem hipotenusa 20 e cos(A)=0,8. Qual o cateto adjacente a A?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adjacente = cos(A) × hipotenusa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0,8×20=16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378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Adjacente, não oposto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378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Escreva a fórmula do cosseno de um ângulo agudo.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"Cosseno" e "adjacente" — associe as duas palavras pra nunca trocar com o seno.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378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cos(A) = cateto adjacente a A / hipotenusa.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seno e cosseno prontos, a próxima aula completa o trio com a tangente.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Cosseno usa o cateto ADJACENTE ao ângulo; seno usa o OPOSTO — nunca troque os dois.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378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2026-09-18T07:43:39Z</dcterms:created>
  <dcterms:modified xsi:type="dcterms:W3CDTF">2026-09-18T07:43:39Z</dcterms:modified>
</cp:coreProperties>
</file>