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379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Tangente no Triângulo Retângulo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única razão que não usa a hipotenusa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Tangente no triângulo retângulo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tangente, assim como seno e cosseno, também usa a hipotenusa?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tan(A) = oposto / adjacente = sen(A) / cos(A) — a única das três sem hipotenusa na fórmula.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Dividindo sen(A) por cos(A), a hipotenusa se cancela, restando só os dois catetos.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tan(A) = oposto / adjacente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= sen(A) / cos(A)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toda razão trigonométrica usa a hipotenusa, por analogia com seno e cosseno.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triângulo tem cateto adjacente 5 e tan(A)=2. Qual o cateto oposto?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oposto = tan(A) × adjacente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2×5=10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hipotenusa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tangente de um ângulo agudo.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tan = sen/cos — se souber as outras duas, a tangente sai de graça.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tan(A) = cateto oposto a A / cateto adjacente a 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três razões prontas, a próxima aula reúne os valores notáveis mais usados.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tangente relaciona só os dois catetos (oposto/adjacente), sem envolver a hipotenusa.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