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37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Máximo Divisor Comum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maior divisor em comum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Máximo Divisor Comum (MDC)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do MDC é igual à do MMC, só trocando o maior expoente pelo menor?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MDC usa apenas os fatores primos COMUNS às decomposições, cada um com seu MENOR expoente.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MDC resolve problemas de dividir em partes iguais, sem sobras.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24=2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×3, 36=2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MDC(24,36)=2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×3=12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MDC não usa todos os fatores como o MMC — só os que aparecem nos dois números ao mesmo tempo.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lápis e 36 canetas em kits idênticos, sem sobras.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MDC(24,36)=12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 kits possíveis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kit: 2 lápis e 3 canetas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Fatores comuns, menor expoente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MDC(12,18) por decomposição em fatores primos.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dividir algo em partes iguais sem sobras, o MDC é a ferramenta certa.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12=2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×3, 18=2×3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Fatores comuns com menor expoente: 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=6. MDC=6.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nenhum fator primo em comum, o MDC de dois números é sempre 1.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MDC usa só os fatores comuns, com o menor expoente — o oposto do MMC.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