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MATEMÁTICA · AULA 380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Valores Notáveis de Seno, Cosseno e Tangente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sen(30°)=cos(60°) não é coincidência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Valores notáveis de seno, cosseno e tangente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sen(30°) e cos(60°) são o mesmo valor, ou só parecidos?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30° e 60° são complementares — o oposto de um é o adjacente do outro, por isso sen(30°)=cos(60°).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mesmo triângulo retângulo, dois ângulos agudos somam 90° — são complementares.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sen(30°)=1/2, cos(30°)=√3/2, tan(30°)=√3/3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sen(45°)=cos(45°)=√2/2; sen(60°)=√3/2, cos(60°)=1/2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sen(30°)=cos(60°) é coincidência numérica, sem enxergar a causa geométrica.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sen(30°)+cos(60°).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1/2 + 1/2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Complementares, não coincidência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a tabela: sen(30°), cos(30°), tan(30°).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dois ângulos somam 90°, o seno de um é sempre o cosseno do outro — não precisa decorar em dobro.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sen(30°)=1/2, cos(30°)=√3/2, tan(30°)=√3/3.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os valores notáveis memorizados, o módulo passa do triângulo pro ciclo trigonométrico.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sen(30°)=cos(60°) porque 30° e 60° são complementares no mesmo triângulo retângulo.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2026-09-18T07:43:39Z</dcterms:created>
  <dcterms:modified xsi:type="dcterms:W3CDTF">2026-09-18T07:43:39Z</dcterms:modified>
</cp:coreProperties>
</file>