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381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Arcos e Ângulos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medida angular do arco não depende do raio — o comprimento, sim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Arcos e ângulos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arco de 60° tem sempre o mesmo comprimento, não importa o raio da circunferência?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medida ANGULAR do arco é sempre igual ao ângulo central; o COMPRIMENTO cresce com o raio.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circunferências concêntricas com o mesmo ângulo central têm arcos de tamanhos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Medida angular: sempre = ângulo central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Comprimento: (ângulo/360°)×2πr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medida angular do arco (fixa) com seu comprimento (proporcional ao raio).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Comprimento de um arco de 90° em círculos de raio 4 e de raio 8?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Raio 4: (90/360)×2π×4=2π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Raio 8: (90/360)×2π×8=4π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fixo, comprimento varia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medida angular de um arco depende do raio da circunferência?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"arco" aparecer, pergunte: medida angular (fixa) ou comprimento (depende do raio)?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é sempre igual ao ângulo central que o determina.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arco e ângulo relacionados, a próxima aula introduz uma nova unidade angular: o radiano.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medida angular do arco não depende do raio; o comprimento do arco, sim.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