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382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Graus, Radianos e Conversões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 aparece porque meia circunferência mede πr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Graus, radianos e conversões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conversão de graus para radianos sempre envolve π?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radiano é o ângulo cujo arco tem comprimento igual ao raio — por isso 180°=π rad, não por convenção arbitrária.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circunferência inteira mede 2πr; por isso 360°=2π rad e 180°=π rad.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rad = graus × (π/180)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graus = rad × (180/π)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a conversão grau-radiano como uma regra arbitrária pra decorar, sem entender de onde vem o π.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60° para radianos.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 × (π/180)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π/3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 vem do comprimento da circunferência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 radiano?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180°=π rad não é decoreba: é porque meia volta tem comprimento πr, igual a π vezes o raio.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ângulo central cujo arco tem comprimento igual ao raio da circunferência.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graus e radianos convertíveis, a próxima aula monta o ciclo trigonométrico completo.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π aparece na conversão porque vem diretamente do comprimento da circunferência (2πr), não é arbitrário.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