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24 · MATEMÁTICA · AULA 383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Ciclo Trigonométrico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sentido positivo é anti-horário — por convenção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Ciclo trigonométrico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o ciclo trigonométrico é percorrido no sentido anti-horário, e não como um relógio?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383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Anti-horário é o sentido POSITIVO por convenção matemática — o sentido do relógio é negativo.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83160" y="2368296"/>
            <a:ext cx="4422633" cy="389534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383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ciclo trigonométrico é a circunferência de raio 1 centrada na origem do plano cartesiano.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Sentido positivo: anti-horário, a partir do eixo x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4 quadrantes: 0-90°, 90-180°, 180-270°, 270-360°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383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Assumir que o sentido horário (mais familiar, como um relógio) seria o padrão positivo.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383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 que quadrante está o ângulo 150°?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Entre 90° e 180°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2º quadrante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383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Anti-horário é convenção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383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é o ciclo trigonométrico?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Sentido do relógio no ciclo trigonométrico = ângulo NEGATIVO. Guarde essa associação.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383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circunferência de raio 1, centrada na origem do plano cartesiano.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o ciclo montado, as próximas três aulas definem seno, cosseno e tangente nele.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 sentido anti-horário é definido como positivo por convenção matemática, não por ser mais "natural".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383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2026-09-18T07:43:39Z</dcterms:created>
  <dcterms:modified xsi:type="dcterms:W3CDTF">2026-09-18T07:43:39Z</dcterms:modified>
</cp:coreProperties>
</file>