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384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no Ciclo Trigonométrico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é a altura (y) do ponto — pode ser negativo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no ciclo trigonométrico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seno de um ângulo pode ser negativo?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sen(θ) é a coordenada y do ponto do ciclo — negativa nos quadrantes abaixo do eixo x (3º e 4º).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7718" y="2368296"/>
            <a:ext cx="375351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ciclo, sen(θ) já não é uma razão entre lados de triângulo — é uma coordenada.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sen(θ) = coordenada y do ponto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Positivo: 1º e 2º; Negativo: 3º e 4º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Carregar a ideia do triângulo retângulo (seno sempre positivo) pro ciclo trigonométrico.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sinal de sen(200°)?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200° está no 3º quadrante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y&lt;0, então sen(200°) é negativo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é a coordenada y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se define sen(θ) no ciclo trigonométrico?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sen(90°)=1 (ponto mais alto); sen(270°)=-1 (ponto mais baixo) — os dois extremos do seno.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coordenada y do ponto do ciclo associado ao ângulo θ.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seno mapeado no ciclo, a próxima aula faz o mesmo com o cosseno.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ciclo trigonométrico, sen(θ) é a coordenada y — pode ser negativa, diferente do triângulo retângulo.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