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no Ciclo Trigonométrico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é a largura (x) do ponto — pode ser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no ciclo trigonométrico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é a coordenada y do ponto do ciclo. O que é o cosseno, então?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cos(θ) é a coordenada x do ponto do ciclo — negativa nos quadrantes à esquerda do eixo y (2º e 3º).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7718" y="2368296"/>
            <a:ext cx="375351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é sempre horizontal (x); seno é sempre vertical (y) — nunca trocam.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cos(θ) = coordenada x do ponto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Positivo: 1º e 4º; Negativo: 2º e 3º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as coordenadas — associar cosseno ao eixo y (como o seno) por confusão.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sinal de cos(340°)?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340° está no 4º quadrante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x&gt;0, então cos(340°) é positivo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Cosseno é a coordenada x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define cos(θ) no ciclo trigonométrico?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cos(0°)=1 (ponto mais à direita); cos(180°)=-1 (ponto mais à esquerda) — os dois extremos do cosseno.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coordenada x do ponto do ciclo associado ao ângulo θ.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seno e cosseno mapeados, a próxima aula completa o trio com a tangente no ciclo.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ciclo trigonométrico, cos(θ) é a coordenada x — horizontal, diferente do seno (vertical).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