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Tangente no Ciclo Trigonométrico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ângulo em que a tangente não existe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Tangente no ciclo trigonométrico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algum ângulo em que a tangente simplesmente não existe?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tan(θ)=sen(θ)/cos(θ) é indefinida quando cos(θ)=0 — em 90° e 270°.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089" y="2368296"/>
            <a:ext cx="455077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tangente é uma divisão, ela quebra exatamente onde o denominador (cosseno) é zero.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tan(θ)=sen(θ)/cos(θ)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Indefinida em θ=90° e θ=270°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tangente sempre tem um valor definido, como seno e cosseno sempre têm.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sinal de tan(200°)?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200°: sen negativo, cos negativo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negativo/negativo = positivo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por zero não existe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tangente em função de seno e cosseno.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cos(θ)=0, pare: a tangente não existe ali, não é só um valor grande.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tan(θ) = sen(θ)/cos(θ).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três razões completas no ciclo, a próxima aula ensina a reduzir qualquer ângulo ao 1º quadrante.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tangente é indefinida em 90° e 270°, onde cos(θ)=0 — não existe divisão por zero.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