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24 · MATEMÁTICA · AULA 387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Redução ao Primeiro Quadrante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precisa decorar uma tabela nova pra cada quadrante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Redução ao primeiro quadrante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Dá pra calcular sen(150°) usando só os valores notáveis já conhecidos (30°, 45°, 60°)?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150°=180°-30° — a simetria do ciclo relaciona qualquer ângulo a um valor notável do 1º quadrante.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quadrante tem uma fórmula de redução baseada na simetria da circunferência.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2º quad.: sen(180°-x)=sen(x), cos(180°-x)=-cos(x)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3º: sen(180°+x)=-sen(x); 4º: sen(360°-x)=-sen(x)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Tentar decorar uma tabela separada pra cada quadrante, em vez de usar a simetria do ciclo.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sen(150°) por redução ao 1º quadrante.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150°=180°-30°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sen(150°)=sen(30°)=1/2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387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Simetria, não tabelas novas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sen(150°) usando redução ao 1º quadrante.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calcular um ângulo "estranho", pergunte: dá pra escrever como 180°±x ou 360°-x?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150°=180°-30°; sen(150°)=sen(30°)=1/2.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 redução dominada, a próxima aula formaliza a relação mais importante da trigonometria.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redução ao 1º quadrante usa a simetria do ciclo para relacionar qualquer ângulo a um valor notável já conhecido.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2026-09-18T07:43:39Z</dcterms:created>
  <dcterms:modified xsi:type="dcterms:W3CDTF">2026-09-18T07:43:39Z</dcterms:modified>
</cp:coreProperties>
</file>