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388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Fundamentais da Trigonometria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+cos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 dá dois valores possíveis, não um só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fundamentais da trigonometria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souber só o seno de um ângulo, dá pra descobrir o cosseno sem saber o ângulo exato?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(θ)+cos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(θ)=1 vem do Teorema de Pitágoras — mas dá cos(θ)=±valor; o sinal depende do quadrante.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ponto (cos θ, sen θ) está sempre a distância 1 da origem — daí vem a relação.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(θ) + cos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(θ) = 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tan(θ) = sen(θ)/cos(θ)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cos(θ) pela relação fundamental sem verificar o quadrante, esquecendo o sinal ±.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sen(θ)=3/5, θ no 1º quadrante. Calcule cos(θ).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=1-9/25=16/25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1º quadrante: cos(θ)=+4/5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depende do quadrante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relação fundamental da trigonometria.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usar sen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+cos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 pra achar um valor, pergunte: em que quadrante está o ângulo?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(θ) + cos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(θ) = 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relações fundamentais prontas, o módulo passa das razões para as funções trigonométricas.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relação fundamental dá o valor absoluto de cos(θ); o sinal certo exige saber o quadrante de θ.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