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Seno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sen(390°) existe sim — é só uma volta a mais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seno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sen(390°) existe? 390° não é maior que uma volta completa?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função seno tem domínio real; ângulos maiores que 360° são só voltas extras no ciclo.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 uma volta extra (+360°) volta exatamente ao mesmo ponto do ciclo.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Domínio: todos os reais; Imagem: [-1,1]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Periodicidade: sen(x+360°)=sen(x)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função seno só está definida para ângulos entre 0° e 360°.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sen(390°).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390°-360°=30°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sen(390°)=sen(30°)=1/2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real, função periódica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da função seno?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maior que 360°? Subtraia 360° até cair em [0°,360°) — o seno não muda.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números reais.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seno formalizado como função, a próxima aula faz o mesmo com o cosseno.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função seno tem domínio real e é periódica: sen(x+360°)=sen(x).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