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38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Frações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Conceito, termos e representação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Frações: conceito, termos e representação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você divide uma pizza em pedaços e come alguns, como descreve quanto sobrou?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38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fração é um todo dividido em partes iguais — o denominador é o total de partes, o numerador é quantas foram tomadas.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termo da fração tem um papel específico.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Denominador: em quantas partes iguais o todo foi dividido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Numerador: quantas dessas partes foram tomadas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38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Numerador e denominador não são intercambiáveis — inverter os dois muda completamente o significado da fração.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Maria comeu 3 pedaços de uma pizza dividida em 5.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Todo dividido em 5 partes (denominador)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partes tomadas (numerador)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Fração: 3/5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38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Numerador e denominador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38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Represente a fração 3/5 numa figura dividida em 5 partes iguais, pintando 3.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pergunte: em quantas partes foi dividido (denominador), e quantas foram tomadas (numerador)?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38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a figura em 5 partes iguais e pintar exatamente 3 delas.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Fração é a forma matemática de descrever uma parte de um todo.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denominador nomeia as partes; o numerador conta quantas foram tomadas.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Frações equivalentes.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38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2026-09-16T12:04:52Z</dcterms:created>
  <dcterms:modified xsi:type="dcterms:W3CDTF">2026-09-16T12:04:52Z</dcterms:modified>
</cp:coreProperties>
</file>