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Cosseno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número na fórmula controla a mesma coisa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cosseno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f(x)=3cos(2x)+1, o número 3 muda o período da função?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a·cos(bx+c)+d: a é amplitude, b controla o período (2π/b), c desloca horizontalmente, d verticalmente.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parâmetro da fórmula mexe numa característica diferente do gráfico.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a: amplitude (vertical)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b: período=2π/b (horizontal)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qual parâmetro controla qual transformação — amplitude não é período.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f(x)=3cos(2x)+1, qual a amplitude e o período?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Amplitude = 3 (multiplica o cosseno)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Período = 2π/2 = 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parâmetro faz uma coisa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f(x)=a·cos(bx+c)+d, o que controla a amplitude?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Separe mentalmente: número FORA do cosseno mexe na altura; número DENTRO mexe na largura das ondas.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parâmetro a (multiplica o cosseno inteiro).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cosseno parametrizado, a próxima aula trata da função tangente, com seu comportamento distinto.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número que multiplica o cosseno é a amplitude; o que multiplica o x dentro é o período.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