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24 · MATEMÁTICA · AULA 391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Função Tangente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período da tangente é metade do de seno e cosseno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Função tangente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função tangente tem o mesmo período que seno e cosseno (360°)?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Trigonometria · Aula 391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tan(x) tem período π (180°), metade de seno e cosseno (2π), e assíntotas em 90°+k·180°.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Trigonometria · Aula 391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padrão da tangente se repete a cada meia volta, não a volta inteira.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Período: π (180°)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Assíntotas: x=90°+k·180°; Imagem: todos os reais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Trigonometria · Aula 391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Assumir que toda função trigonométrica tem período 2π, por analogia com seno e cosseno.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Trigonometria · Aula 391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Calcule tan(225°) usando a periodicidade.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225°-180°=45°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tan(225°)=tan(45°)=1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Trigonometria · Aula 391</a:t>
            </a:r>
            <a:endParaRPr lang="en-US" sz="1200" dirty="0"/>
          </a:p>
        </p:txBody>
      </p:sp>
      <p:sp>
        <p:nvSpPr>
          <p:cNvPr id="8" name="Text 6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Período π, não 2π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Trigonometria · Aula 391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Qual o período da função tangente?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 um ângulo passar de uma assíntota da tangente (90°, 270°...), o valor não está definido ali.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Trigonometria · Aula 391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π radianos (180°), a metade do período de seno e cosseno.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 as três funções descritas, a próxima aula compara seus gráficos lado a lado.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A tangente tem período π (metade de seno/cosseno) e assíntotas verticais onde cos(x)=0.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Módulo concluído.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Trigonometria · Aula 391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2026-09-18T07:43:39Z</dcterms:created>
  <dcterms:modified xsi:type="dcterms:W3CDTF">2026-09-18T07:43:39Z</dcterms:modified>
</cp:coreProperties>
</file>