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das Funções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e cosseno são a mesma onda, só deslocada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das funções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gráficos de seno e cosseno parecem duas ondas idênticas. São a mesma curva?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cos(x)=sen(x+90°) — cosseno é o gráfico do seno deslocado 90° para a esquerda.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4055" y="2368296"/>
            <a:ext cx="760084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tangente, diferente das outras duas, não forma uma onda limitada — tem assíntotas.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sen: começa em 0; cos: começa em 1 (mesma onda)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tan: cresce sem limite entre assíntotas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seno e cosseno são curvas totalmente distintas por começarem em pontos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que cos(30°)=sen(120°).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cos(30°)=√3/2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sen(120°)=sen(180°-60°)=sen(60°)=√3/2 ✓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onda, deslocada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que valor sen(x) atinge seu máximo, e qual é esse valor?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Lembrar cos(x)=sen(x+90°) resolve várias dúvidas sobre por que os gráficos parecem tão parecidos.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x=90°, sen(x)=1.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gráficos comparados, o módulo passa das funções para as identidades trigonométricas.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Seno e cosseno são a mesma curva de onda; a tangente é fundamentalmente diferente, com assíntotas.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