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MATEMÁTICA · AULA 393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e Subtração de Arcos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sen(a+b) NÃO é sen(a)+sen(b)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e subtração de arcos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sen(30°+30°) é igual a sen(30°)+sen(30°)?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sen(a+b)=sen(a)cos(b)+cos(a)sen(b) — bem diferente de uma soma simples.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fórmulas corretas envolvem produtos cruzados de seno e cosseno.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sen(a+b)=sen(a)cos(b)+cos(a)sen(b)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cos(a+b)=cos(a)cos(b)-sen(a)sen(b)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a função seno como linear, achando que sen(a+b)=sen(a)+sen(b).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sen(75°) usando 75°=45°+30°.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sen(45°)cos(30°)+cos(45°)sen(30°)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(√6+√2)/4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Seno não é linear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de sen(a+b).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Compare: sen(30°+30°)=√3/2≈0,87, mas sen(30°)+sen(30°)=1 — números bem diferentes.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sen(a+b) = sen(a)cos(b) + cos(a)sen(b).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fórmula de adição pronta, a próxima aula usa o caso especial a+a: o arco duplo.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sen(a+b)≠sen(a)+sen(b) — a fórmula correta envolve produtos cruzados de seno e cosseno.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Trigonometria · Aula 393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2026-09-18T07:43:39Z</dcterms:created>
  <dcterms:modified xsi:type="dcterms:W3CDTF">2026-09-18T07:43:39Z</dcterms:modified>
</cp:coreProperties>
</file>