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 Duplo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cos(2a) tem três formas equivalentes, não uma só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Arco duplo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só uma fórmula para cos(2a), ou várias formas equivalentes?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cos(2a)=cos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(a)-sen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(a)=2cos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(a)-1=1-2sen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— três formas da mesma fórmula.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sen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+cos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=1, dá pra reescrever cos(2a) de três jeitos equivalentes.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sen(2a) = 2sen(a)cos(a)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cos(2a): 3 formas equivalentes, escolha pela informação disponível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Travar ao ver uma versão diferente de cos(2a), achando que só existe uma fórmula "certa".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 sen(a)=3/5, cos(a)=4/5, calcule sen(2a) e cos(2a).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sen(2a)=2×(3/5)×(4/5)=24/25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cos(2a)=(4/5)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-(3/5)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=7/25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formas, mesma fórmula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de sen(2a).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sabe cos(a)? Use cos(2a)=2cos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(a)-1. Só sabe sen(a)? Use cos(2a)=1-2sen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sen(2a) = 2sen(a)cos(a).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arco duplo dominado, a próxima aula trata do caminho inverso: o arco metade.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cos(2a) tem três formas equivalentes — a escolha depende do que já se sabe (só seno, só cosseno, ou ambos).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